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3" r:id="rId2"/>
    <p:sldId id="264" r:id="rId3"/>
    <p:sldId id="265" r:id="rId4"/>
    <p:sldId id="257" r:id="rId5"/>
    <p:sldId id="258" r:id="rId6"/>
    <p:sldId id="260" r:id="rId7"/>
    <p:sldId id="261" r:id="rId8"/>
    <p:sldId id="262" r:id="rId9"/>
    <p:sldId id="266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6" d="100"/>
          <a:sy n="106" d="100"/>
        </p:scale>
        <p:origin x="79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B8A5C6-B513-4FD3-969F-54DFF3227FB1}" type="datetimeFigureOut">
              <a:rPr lang="en-US" smtClean="0"/>
              <a:t>7/14/2025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3DBECD-16A1-4307-95AF-5E5B08F627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87283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B8A5C6-B513-4FD3-969F-54DFF3227FB1}" type="datetimeFigureOut">
              <a:rPr lang="en-US" smtClean="0"/>
              <a:t>7/14/2025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3DBECD-16A1-4307-95AF-5E5B08F627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09174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B8A5C6-B513-4FD3-969F-54DFF3227FB1}" type="datetimeFigureOut">
              <a:rPr lang="en-US" smtClean="0"/>
              <a:t>7/14/2025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3DBECD-16A1-4307-95AF-5E5B08F627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88128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B8A5C6-B513-4FD3-969F-54DFF3227FB1}" type="datetimeFigureOut">
              <a:rPr lang="en-US" smtClean="0"/>
              <a:t>7/14/2025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3DBECD-16A1-4307-95AF-5E5B08F627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93579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B8A5C6-B513-4FD3-969F-54DFF3227FB1}" type="datetimeFigureOut">
              <a:rPr lang="en-US" smtClean="0"/>
              <a:t>7/14/2025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3DBECD-16A1-4307-95AF-5E5B08F627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40517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B8A5C6-B513-4FD3-969F-54DFF3227FB1}" type="datetimeFigureOut">
              <a:rPr lang="en-US" smtClean="0"/>
              <a:t>7/14/2025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3DBECD-16A1-4307-95AF-5E5B08F627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89639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B8A5C6-B513-4FD3-969F-54DFF3227FB1}" type="datetimeFigureOut">
              <a:rPr lang="en-US" smtClean="0"/>
              <a:t>7/14/2025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3DBECD-16A1-4307-95AF-5E5B08F627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78047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B8A5C6-B513-4FD3-969F-54DFF3227FB1}" type="datetimeFigureOut">
              <a:rPr lang="en-US" smtClean="0"/>
              <a:t>7/14/2025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3DBECD-16A1-4307-95AF-5E5B08F627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26613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B8A5C6-B513-4FD3-969F-54DFF3227FB1}" type="datetimeFigureOut">
              <a:rPr lang="en-US" smtClean="0"/>
              <a:t>7/14/2025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3DBECD-16A1-4307-95AF-5E5B08F627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47322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B8A5C6-B513-4FD3-969F-54DFF3227FB1}" type="datetimeFigureOut">
              <a:rPr lang="en-US" smtClean="0"/>
              <a:t>7/14/2025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3DBECD-16A1-4307-95AF-5E5B08F627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76911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B8A5C6-B513-4FD3-969F-54DFF3227FB1}" type="datetimeFigureOut">
              <a:rPr lang="en-US" smtClean="0"/>
              <a:t>7/14/2025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3DBECD-16A1-4307-95AF-5E5B08F627D5}" type="slidenum">
              <a:rPr lang="en-US" smtClean="0"/>
              <a:t>‹#›</a:t>
            </a:fld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2878988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B8A5C6-B513-4FD3-969F-54DFF3227FB1}" type="datetimeFigureOut">
              <a:rPr lang="en-US" smtClean="0"/>
              <a:t>7/14/2025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3DBECD-16A1-4307-95AF-5E5B08F627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659770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B8A5C6-B513-4FD3-969F-54DFF3227FB1}" type="datetimeFigureOut">
              <a:rPr lang="en-US" smtClean="0"/>
              <a:t>7/14/2025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3DBECD-16A1-4307-95AF-5E5B08F627D5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0208532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B8A5C6-B513-4FD3-969F-54DFF3227FB1}" type="datetimeFigureOut">
              <a:rPr lang="en-US" smtClean="0"/>
              <a:t>7/14/2025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3DBECD-16A1-4307-95AF-5E5B08F627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041236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B8A5C6-B513-4FD3-969F-54DFF3227FB1}" type="datetimeFigureOut">
              <a:rPr lang="en-US" smtClean="0"/>
              <a:t>7/14/2025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3DBECD-16A1-4307-95AF-5E5B08F627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779907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B8A5C6-B513-4FD3-969F-54DFF3227FB1}" type="datetimeFigureOut">
              <a:rPr lang="en-US" smtClean="0"/>
              <a:t>7/14/2025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3DBECD-16A1-4307-95AF-5E5B08F627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3231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B8A5C6-B513-4FD3-969F-54DFF3227FB1}" type="datetimeFigureOut">
              <a:rPr lang="en-US" smtClean="0"/>
              <a:t>7/14/2025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643DBECD-16A1-4307-95AF-5E5B08F627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06658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mailto:dkeenankofc@gmail.com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BECA9AB-3A6A-3AA0-3B76-89C6940AA921}"/>
              </a:ext>
            </a:extLst>
          </p:cNvPr>
          <p:cNvSpPr txBox="1"/>
          <p:nvPr/>
        </p:nvSpPr>
        <p:spPr>
          <a:xfrm>
            <a:off x="2104103" y="2721077"/>
            <a:ext cx="4837471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Aim:</a:t>
            </a:r>
          </a:p>
          <a:p>
            <a:r>
              <a:rPr lang="en-US" dirty="0"/>
              <a:t>- To bring training to </a:t>
            </a:r>
            <a:r>
              <a:rPr lang="en-US"/>
              <a:t>the council level</a:t>
            </a:r>
            <a:endParaRPr lang="en-US" dirty="0"/>
          </a:p>
          <a:p>
            <a:endParaRPr lang="en-US" dirty="0"/>
          </a:p>
          <a:p>
            <a:r>
              <a:rPr lang="en-US" sz="2800" b="1" dirty="0"/>
              <a:t>How:</a:t>
            </a:r>
          </a:p>
          <a:p>
            <a:r>
              <a:rPr lang="en-US" dirty="0"/>
              <a:t>- Utilize training teams throughout the state</a:t>
            </a:r>
          </a:p>
          <a:p>
            <a:r>
              <a:rPr lang="en-US" dirty="0"/>
              <a:t>- Use Supreme’s vast training materials</a:t>
            </a:r>
          </a:p>
        </p:txBody>
      </p:sp>
    </p:spTree>
    <p:extLst>
      <p:ext uri="{BB962C8B-B14F-4D97-AF65-F5344CB8AC3E}">
        <p14:creationId xmlns:p14="http://schemas.microsoft.com/office/powerpoint/2010/main" val="37898219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3FE45C1-0837-2657-C6BF-2629DE1C4BE7}"/>
              </a:ext>
            </a:extLst>
          </p:cNvPr>
          <p:cNvSpPr txBox="1"/>
          <p:nvPr/>
        </p:nvSpPr>
        <p:spPr>
          <a:xfrm>
            <a:off x="2123768" y="943898"/>
            <a:ext cx="5899354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Major Conference Coordinators </a:t>
            </a:r>
          </a:p>
          <a:p>
            <a:r>
              <a:rPr lang="en-US" dirty="0"/>
              <a:t>Their task is to oversee the training of the minor conferences under their area</a:t>
            </a:r>
          </a:p>
          <a:p>
            <a:endParaRPr lang="en-US" dirty="0"/>
          </a:p>
          <a:p>
            <a:r>
              <a:rPr lang="en-US" dirty="0"/>
              <a:t>Downstate Coordinator is Chales Nesto</a:t>
            </a:r>
          </a:p>
          <a:p>
            <a:r>
              <a:rPr lang="en-US" dirty="0"/>
              <a:t>Long Island Coordinator is John </a:t>
            </a:r>
            <a:r>
              <a:rPr lang="en-US" dirty="0" err="1"/>
              <a:t>Arcate</a:t>
            </a:r>
            <a:endParaRPr lang="en-US" dirty="0"/>
          </a:p>
          <a:p>
            <a:r>
              <a:rPr lang="en-US" dirty="0"/>
              <a:t>Upstate Coordinators are</a:t>
            </a:r>
          </a:p>
          <a:p>
            <a:r>
              <a:rPr lang="en-US" dirty="0"/>
              <a:t>Jack McArdle for Northern and Central</a:t>
            </a:r>
          </a:p>
          <a:p>
            <a:r>
              <a:rPr lang="en-US" dirty="0"/>
              <a:t>Kevin Fitzpatrick for Finger Lakes and Western</a:t>
            </a:r>
          </a:p>
          <a:p>
            <a:r>
              <a:rPr lang="en-US" dirty="0"/>
              <a:t>Note:  Due to the large area of Upstate splitting up the minor conference was appropriate</a:t>
            </a:r>
          </a:p>
          <a:p>
            <a:endParaRPr lang="en-US" dirty="0"/>
          </a:p>
          <a:p>
            <a:r>
              <a:rPr lang="en-US" dirty="0"/>
              <a:t>Under each Major Coordinators are:</a:t>
            </a:r>
          </a:p>
          <a:p>
            <a:r>
              <a:rPr lang="en-US" dirty="0"/>
              <a:t>Minor Conference Coordinators with the task of overseeing the training in their area and to assist as needed</a:t>
            </a:r>
          </a:p>
          <a:p>
            <a:endParaRPr lang="en-US" dirty="0"/>
          </a:p>
          <a:p>
            <a:r>
              <a:rPr lang="en-US" dirty="0"/>
              <a:t>Also, in each conference a FS trainer will be available for any questions or help</a:t>
            </a:r>
          </a:p>
        </p:txBody>
      </p:sp>
    </p:spTree>
    <p:extLst>
      <p:ext uri="{BB962C8B-B14F-4D97-AF65-F5344CB8AC3E}">
        <p14:creationId xmlns:p14="http://schemas.microsoft.com/office/powerpoint/2010/main" val="18132200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F585214-06E0-32E3-B4B3-2610ECBC22DE}"/>
              </a:ext>
            </a:extLst>
          </p:cNvPr>
          <p:cNvSpPr txBox="1"/>
          <p:nvPr/>
        </p:nvSpPr>
        <p:spPr>
          <a:xfrm>
            <a:off x="501443" y="1976284"/>
            <a:ext cx="5319253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Protocol, Meetings, and Ceremonials</a:t>
            </a:r>
          </a:p>
          <a:p>
            <a:r>
              <a:rPr lang="en-US" dirty="0"/>
              <a:t>                                           #11620</a:t>
            </a:r>
          </a:p>
          <a:p>
            <a:r>
              <a:rPr lang="en-US" dirty="0"/>
              <a:t>- Protocol</a:t>
            </a:r>
          </a:p>
          <a:p>
            <a:r>
              <a:rPr lang="en-US" dirty="0"/>
              <a:t>	Protocol</a:t>
            </a:r>
          </a:p>
          <a:p>
            <a:r>
              <a:rPr lang="en-US" dirty="0"/>
              <a:t>	Correspondence</a:t>
            </a:r>
          </a:p>
          <a:p>
            <a:r>
              <a:rPr lang="en-US" dirty="0"/>
              <a:t>	Speakers and Speeches</a:t>
            </a:r>
          </a:p>
          <a:p>
            <a:r>
              <a:rPr lang="en-US" dirty="0"/>
              <a:t>	Head Table</a:t>
            </a:r>
          </a:p>
          <a:p>
            <a:r>
              <a:rPr lang="en-US" dirty="0"/>
              <a:t>	Protocol for head table seating</a:t>
            </a:r>
          </a:p>
          <a:p>
            <a:r>
              <a:rPr lang="en-US" dirty="0"/>
              <a:t>	Procession</a:t>
            </a:r>
          </a:p>
          <a:p>
            <a:r>
              <a:rPr lang="en-US" dirty="0"/>
              <a:t>- Council Meetings</a:t>
            </a:r>
          </a:p>
          <a:p>
            <a:r>
              <a:rPr lang="en-US" dirty="0"/>
              <a:t>	Elements of a successful meeting</a:t>
            </a:r>
          </a:p>
          <a:p>
            <a:r>
              <a:rPr lang="en-US" dirty="0"/>
              <a:t>	Parliamentary procedure</a:t>
            </a:r>
          </a:p>
          <a:p>
            <a:r>
              <a:rPr lang="en-US" dirty="0"/>
              <a:t>- Ceremonials</a:t>
            </a:r>
          </a:p>
          <a:p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7FCE599-CA7F-F6D3-933F-4247DA15461D}"/>
              </a:ext>
            </a:extLst>
          </p:cNvPr>
          <p:cNvSpPr txBox="1"/>
          <p:nvPr/>
        </p:nvSpPr>
        <p:spPr>
          <a:xfrm>
            <a:off x="1120877" y="1130710"/>
            <a:ext cx="915383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/>
              <a:t>Key guides to successful council Development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65336E1-6B8E-376E-2F0B-AB7F13BB7728}"/>
              </a:ext>
            </a:extLst>
          </p:cNvPr>
          <p:cNvSpPr txBox="1"/>
          <p:nvPr/>
        </p:nvSpPr>
        <p:spPr>
          <a:xfrm>
            <a:off x="6096000" y="2068617"/>
            <a:ext cx="5142271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FraternalExcellence Guide</a:t>
            </a:r>
          </a:p>
          <a:p>
            <a:r>
              <a:rPr lang="en-US" dirty="0"/>
              <a:t> 	#11619</a:t>
            </a:r>
          </a:p>
          <a:p>
            <a:endParaRPr lang="en-US" dirty="0"/>
          </a:p>
          <a:p>
            <a:r>
              <a:rPr lang="en-US" dirty="0"/>
              <a:t>- Council Leadership</a:t>
            </a:r>
          </a:p>
          <a:p>
            <a:r>
              <a:rPr lang="en-US" dirty="0"/>
              <a:t>	Membership Director Section</a:t>
            </a:r>
          </a:p>
          <a:p>
            <a:r>
              <a:rPr lang="en-US" dirty="0"/>
              <a:t>	Grand Knight Section</a:t>
            </a:r>
          </a:p>
          <a:p>
            <a:r>
              <a:rPr lang="en-US" dirty="0"/>
              <a:t>	Financial Secretary Section</a:t>
            </a:r>
          </a:p>
          <a:p>
            <a:r>
              <a:rPr lang="en-US" dirty="0"/>
              <a:t>	District Deputy Section</a:t>
            </a:r>
          </a:p>
          <a:p>
            <a:r>
              <a:rPr lang="en-US" dirty="0"/>
              <a:t>- Council Recovery Program</a:t>
            </a:r>
          </a:p>
          <a:p>
            <a:r>
              <a:rPr lang="en-US" dirty="0"/>
              <a:t>- General Section</a:t>
            </a:r>
          </a:p>
          <a:p>
            <a:r>
              <a:rPr lang="en-US" dirty="0"/>
              <a:t>	Evangelization &amp; Faith Formation</a:t>
            </a:r>
          </a:p>
          <a:p>
            <a:r>
              <a:rPr lang="en-US" dirty="0"/>
              <a:t>	Protocol</a:t>
            </a:r>
          </a:p>
          <a:p>
            <a:r>
              <a:rPr lang="en-US" dirty="0"/>
              <a:t>	Patriotic Degree</a:t>
            </a:r>
          </a:p>
          <a:p>
            <a:r>
              <a:rPr lang="en-US" dirty="0"/>
              <a:t>	Insurance Matters</a:t>
            </a:r>
          </a:p>
          <a:p>
            <a:r>
              <a:rPr lang="en-US" dirty="0"/>
              <a:t>Safe Environment Program- </a:t>
            </a:r>
          </a:p>
        </p:txBody>
      </p:sp>
    </p:spTree>
    <p:extLst>
      <p:ext uri="{BB962C8B-B14F-4D97-AF65-F5344CB8AC3E}">
        <p14:creationId xmlns:p14="http://schemas.microsoft.com/office/powerpoint/2010/main" val="32688080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9CB3387-40F6-4F46-BEFB-7BA2A3BD2A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152" y="1632155"/>
            <a:ext cx="11850632" cy="113992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0B02794-4ED6-B3F5-4532-8A3496CDA1B9}"/>
              </a:ext>
            </a:extLst>
          </p:cNvPr>
          <p:cNvSpPr txBox="1"/>
          <p:nvPr/>
        </p:nvSpPr>
        <p:spPr>
          <a:xfrm>
            <a:off x="1127175" y="169296"/>
            <a:ext cx="37299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Type on address line:  KOFC.ORG the top part of next screen is below 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D8CBA89F-65E1-5806-1348-11B4D2478CF3}"/>
              </a:ext>
            </a:extLst>
          </p:cNvPr>
          <p:cNvCxnSpPr>
            <a:cxnSpLocks/>
          </p:cNvCxnSpPr>
          <p:nvPr/>
        </p:nvCxnSpPr>
        <p:spPr>
          <a:xfrm flipV="1">
            <a:off x="11297265" y="2526890"/>
            <a:ext cx="0" cy="560439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F019D418-C6E9-D8A9-5867-69AC00CE9452}"/>
              </a:ext>
            </a:extLst>
          </p:cNvPr>
          <p:cNvSpPr txBox="1"/>
          <p:nvPr/>
        </p:nvSpPr>
        <p:spPr>
          <a:xfrm>
            <a:off x="10835153" y="3106994"/>
            <a:ext cx="9832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Click on</a:t>
            </a:r>
          </a:p>
        </p:txBody>
      </p:sp>
    </p:spTree>
    <p:extLst>
      <p:ext uri="{BB962C8B-B14F-4D97-AF65-F5344CB8AC3E}">
        <p14:creationId xmlns:p14="http://schemas.microsoft.com/office/powerpoint/2010/main" val="56122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white and blue rectangular object with text&#10;&#10;AI-generated content may be incorrect.">
            <a:extLst>
              <a:ext uri="{FF2B5EF4-FFF2-40B4-BE49-F238E27FC236}">
                <a16:creationId xmlns:a16="http://schemas.microsoft.com/office/drawing/2014/main" id="{C25C8FEC-B2F2-15DB-C6A0-B79E45EDD2D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2969" y="333528"/>
            <a:ext cx="8324850" cy="4612098"/>
          </a:xfrm>
          <a:prstGeom prst="rect">
            <a:avLst/>
          </a:prstGeom>
        </p:spPr>
      </p:pic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AE66E22F-CAF5-3A9F-5150-E4D35ABDA7D4}"/>
              </a:ext>
            </a:extLst>
          </p:cNvPr>
          <p:cNvCxnSpPr>
            <a:cxnSpLocks/>
          </p:cNvCxnSpPr>
          <p:nvPr/>
        </p:nvCxnSpPr>
        <p:spPr>
          <a:xfrm>
            <a:off x="1382969" y="4031226"/>
            <a:ext cx="560439" cy="452283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A99DDE88-D1E3-2601-5BEA-8AABBF248BA8}"/>
              </a:ext>
            </a:extLst>
          </p:cNvPr>
          <p:cNvSpPr txBox="1"/>
          <p:nvPr/>
        </p:nvSpPr>
        <p:spPr>
          <a:xfrm>
            <a:off x="373626" y="3846560"/>
            <a:ext cx="10093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Click on</a:t>
            </a:r>
          </a:p>
        </p:txBody>
      </p:sp>
    </p:spTree>
    <p:extLst>
      <p:ext uri="{BB962C8B-B14F-4D97-AF65-F5344CB8AC3E}">
        <p14:creationId xmlns:p14="http://schemas.microsoft.com/office/powerpoint/2010/main" val="13184659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erson and children sitting at a table&#10;&#10;AI-generated content may be incorrect.">
            <a:extLst>
              <a:ext uri="{FF2B5EF4-FFF2-40B4-BE49-F238E27FC236}">
                <a16:creationId xmlns:a16="http://schemas.microsoft.com/office/drawing/2014/main" id="{DE3C80C8-E857-FE7E-90CF-47B33C2A61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" y="242887"/>
            <a:ext cx="12153900" cy="6372225"/>
          </a:xfrm>
          <a:prstGeom prst="rect">
            <a:avLst/>
          </a:prstGeom>
        </p:spPr>
      </p:pic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C16AF9B8-0142-EBEF-4C4D-8169FF582660}"/>
              </a:ext>
            </a:extLst>
          </p:cNvPr>
          <p:cNvCxnSpPr>
            <a:cxnSpLocks/>
          </p:cNvCxnSpPr>
          <p:nvPr/>
        </p:nvCxnSpPr>
        <p:spPr>
          <a:xfrm>
            <a:off x="9753600" y="2113935"/>
            <a:ext cx="452284" cy="32446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8BE21F48-9EB5-9C92-F62C-C5359BA96A44}"/>
              </a:ext>
            </a:extLst>
          </p:cNvPr>
          <p:cNvSpPr txBox="1"/>
          <p:nvPr/>
        </p:nvSpPr>
        <p:spPr>
          <a:xfrm>
            <a:off x="8721213" y="1858297"/>
            <a:ext cx="10422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Click on</a:t>
            </a:r>
          </a:p>
        </p:txBody>
      </p:sp>
    </p:spTree>
    <p:extLst>
      <p:ext uri="{BB962C8B-B14F-4D97-AF65-F5344CB8AC3E}">
        <p14:creationId xmlns:p14="http://schemas.microsoft.com/office/powerpoint/2010/main" val="41158505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a web page&#10;&#10;AI-generated content may be incorrect.">
            <a:extLst>
              <a:ext uri="{FF2B5EF4-FFF2-40B4-BE49-F238E27FC236}">
                <a16:creationId xmlns:a16="http://schemas.microsoft.com/office/drawing/2014/main" id="{D2BF7070-D281-240A-39AB-E9ECFBE3A4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3300" y="0"/>
            <a:ext cx="8325399" cy="6858000"/>
          </a:xfrm>
          <a:prstGeom prst="rect">
            <a:avLst/>
          </a:prstGeom>
        </p:spPr>
      </p:pic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83404A62-E9BA-D722-2BC5-9AAE34FBD4EF}"/>
              </a:ext>
            </a:extLst>
          </p:cNvPr>
          <p:cNvCxnSpPr>
            <a:cxnSpLocks/>
          </p:cNvCxnSpPr>
          <p:nvPr/>
        </p:nvCxnSpPr>
        <p:spPr>
          <a:xfrm>
            <a:off x="1445342" y="3643474"/>
            <a:ext cx="688258" cy="61389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2813EE75-A398-1714-73FB-4DC0686405BD}"/>
              </a:ext>
            </a:extLst>
          </p:cNvPr>
          <p:cNvSpPr txBox="1"/>
          <p:nvPr/>
        </p:nvSpPr>
        <p:spPr>
          <a:xfrm>
            <a:off x="422787" y="3274142"/>
            <a:ext cx="10225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Click on</a:t>
            </a:r>
          </a:p>
        </p:txBody>
      </p:sp>
    </p:spTree>
    <p:extLst>
      <p:ext uri="{BB962C8B-B14F-4D97-AF65-F5344CB8AC3E}">
        <p14:creationId xmlns:p14="http://schemas.microsoft.com/office/powerpoint/2010/main" val="26898602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-up of a computer screen&#10;&#10;AI-generated content may be incorrect.">
            <a:extLst>
              <a:ext uri="{FF2B5EF4-FFF2-40B4-BE49-F238E27FC236}">
                <a16:creationId xmlns:a16="http://schemas.microsoft.com/office/drawing/2014/main" id="{095F63CA-CD57-1A0D-79B8-CCDFD2EB190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" y="314325"/>
            <a:ext cx="12115800" cy="6229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42400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7404D2F-D5A7-D532-0AD3-3429DB3FA230}"/>
              </a:ext>
            </a:extLst>
          </p:cNvPr>
          <p:cNvSpPr txBox="1"/>
          <p:nvPr/>
        </p:nvSpPr>
        <p:spPr>
          <a:xfrm>
            <a:off x="1966451" y="2143432"/>
            <a:ext cx="5211097" cy="19082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Training Director</a:t>
            </a:r>
          </a:p>
          <a:p>
            <a:endParaRPr lang="en-US" dirty="0"/>
          </a:p>
          <a:p>
            <a:r>
              <a:rPr lang="en-US" sz="2400" dirty="0"/>
              <a:t>Daniel T. Keenan</a:t>
            </a:r>
          </a:p>
          <a:p>
            <a:r>
              <a:rPr lang="en-US" sz="2400" dirty="0"/>
              <a:t>Email:  </a:t>
            </a:r>
            <a:r>
              <a:rPr lang="en-US" sz="2400" dirty="0">
                <a:hlinkClick r:id="rId2"/>
              </a:rPr>
              <a:t>dkeenankofc@gmail.com</a:t>
            </a:r>
            <a:endParaRPr lang="en-US" sz="2400" dirty="0"/>
          </a:p>
          <a:p>
            <a:r>
              <a:rPr lang="en-US" sz="2400" dirty="0"/>
              <a:t>Phone:  845-401-6304</a:t>
            </a:r>
          </a:p>
        </p:txBody>
      </p:sp>
    </p:spTree>
    <p:extLst>
      <p:ext uri="{BB962C8B-B14F-4D97-AF65-F5344CB8AC3E}">
        <p14:creationId xmlns:p14="http://schemas.microsoft.com/office/powerpoint/2010/main" val="699177057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80</TotalTime>
  <Words>263</Words>
  <Application>Microsoft Office PowerPoint</Application>
  <PresentationFormat>Widescreen</PresentationFormat>
  <Paragraphs>59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Trebuchet MS</vt:lpstr>
      <vt:lpstr>Wingdings 3</vt:lpstr>
      <vt:lpstr>Facet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Daniel Keenan</dc:creator>
  <cp:lastModifiedBy>Brian Ennis</cp:lastModifiedBy>
  <cp:revision>6</cp:revision>
  <dcterms:created xsi:type="dcterms:W3CDTF">2025-06-15T19:58:29Z</dcterms:created>
  <dcterms:modified xsi:type="dcterms:W3CDTF">2025-07-14T17:07:03Z</dcterms:modified>
</cp:coreProperties>
</file>